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8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A691D-1A75-411D-8FC5-CAF5E555E08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5C26-D252-4D6C-BD6E-77728A27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E2FE-423E-4B37-80B0-53E749F774C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46F2-B9E2-47F4-BFDC-1A3E3BAB95C4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370F-8B87-4BC0-A57B-D40EFC9F9CEA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3873-416C-4D0E-85B9-D02BFD3FDBBD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4CD6-FA47-4225-B22B-BE668499A14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0B0A-CF5B-4CA5-8DC7-C26008050C42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E3E-6B3E-4091-870C-85D684438597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B520-C5C5-48E1-910E-E7A6694209C4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A4E5-3166-4A82-A60B-46F91EE21D96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AEA-476A-465A-B886-BE4249498B4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C3A3-AFCC-41E7-9847-8C7B00587B03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F195-18E7-4461-9651-E3CB6C9F822E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12EF-DB86-4210-8AE9-0E74EE28D6AA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7830-DE21-42A6-B108-FEC13B73A3B1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3317-9CB3-44BD-82EB-A9849797AD97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DAFC-54C7-4038-BF81-EED1AB26D343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729-AAD8-4E82-9775-F6936D593CC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7106BC-05E0-4B9C-AB6D-035F526AC80B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6609-EC76-438F-A92F-B2A07D904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749" y="844485"/>
            <a:ext cx="10091222" cy="3329581"/>
          </a:xfrm>
        </p:spPr>
        <p:txBody>
          <a:bodyPr/>
          <a:lstStyle/>
          <a:p>
            <a:br>
              <a:rPr lang="en-US" sz="6000" dirty="0"/>
            </a:br>
            <a:r>
              <a:rPr lang="en-US" sz="6000" dirty="0"/>
              <a:t>Using text mining on State of the union addresses to gain political insights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B0D11-39E1-4210-83EB-71C7BCD92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967926"/>
            <a:ext cx="9667017" cy="140459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													Presentation by:</a:t>
            </a:r>
          </a:p>
          <a:p>
            <a:r>
              <a:rPr lang="en-US" dirty="0"/>
              <a:t>															ABHISHEK KAMAT</a:t>
            </a:r>
          </a:p>
          <a:p>
            <a:r>
              <a:rPr lang="en-US" dirty="0"/>
              <a:t>															ABHISHEK MADHUSUDHAN</a:t>
            </a:r>
          </a:p>
          <a:p>
            <a:r>
              <a:rPr lang="en-US" dirty="0"/>
              <a:t>															SUYAMEENDRA WADKI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B3C69-4A69-40BF-B0FD-CB592637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6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3B24-53DE-4BB4-903B-1C0979E0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9C8A0-17E9-4036-8290-4917E4773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66419"/>
            <a:ext cx="8946541" cy="4195481"/>
          </a:xfrm>
        </p:spPr>
        <p:txBody>
          <a:bodyPr/>
          <a:lstStyle/>
          <a:p>
            <a:r>
              <a:rPr lang="en-US" dirty="0"/>
              <a:t>How would text mining algorithms in extracting the political insights help ? </a:t>
            </a:r>
          </a:p>
          <a:p>
            <a:r>
              <a:rPr lang="en-US" dirty="0"/>
              <a:t>Who would use them </a:t>
            </a:r>
            <a:br>
              <a:rPr lang="en-US" dirty="0"/>
            </a:br>
            <a:r>
              <a:rPr lang="en-US" dirty="0"/>
              <a:t>Journalists, politicians.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B45B1-1171-488B-85C0-EFEFAFBE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1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67D3-C04E-4F4B-8356-CDE6A3095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2A8C-2045-486C-8688-E9A98F5F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84082"/>
            <a:ext cx="8946541" cy="5486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Mining the data to find interesting patterns, useful insights, customer data and their relationship - data mining </a:t>
            </a:r>
          </a:p>
          <a:p>
            <a:r>
              <a:rPr lang="en-US" dirty="0"/>
              <a:t>Text mining  - aims at finding useful insights from the dataset comprised of text data.</a:t>
            </a:r>
          </a:p>
          <a:p>
            <a:r>
              <a:rPr lang="en-US" dirty="0"/>
              <a:t>Examples: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Sentiment analysis.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Google : Search engine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Facebook, Instagram : Hashtags</a:t>
            </a:r>
          </a:p>
          <a:p>
            <a:r>
              <a:rPr lang="en-US" dirty="0"/>
              <a:t>Text mining on State of the union addresses to gain political insights</a:t>
            </a:r>
          </a:p>
          <a:p>
            <a:r>
              <a:rPr lang="en-US" dirty="0"/>
              <a:t>Project findings (trends and issues) on interactive dashboards.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0532A-178E-4739-950E-8DA2E3EA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1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9090-6153-4931-A7A1-911F7D2B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AA1AD-6D77-422E-BF29-F7D8DC55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70114"/>
            <a:ext cx="8946541" cy="4630686"/>
          </a:xfrm>
        </p:spPr>
        <p:txBody>
          <a:bodyPr>
            <a:normAutofit/>
          </a:bodyPr>
          <a:lstStyle/>
          <a:p>
            <a:r>
              <a:rPr lang="en-US" dirty="0"/>
              <a:t>Text mining involves writing programs to analyze the text data to retrieve something useful from the data </a:t>
            </a:r>
          </a:p>
          <a:p>
            <a:r>
              <a:rPr lang="en-US" dirty="0"/>
              <a:t>Approaches:</a:t>
            </a:r>
          </a:p>
          <a:p>
            <a:pPr marL="0" indent="0">
              <a:buNone/>
            </a:pPr>
            <a:r>
              <a:rPr lang="en-US" dirty="0"/>
              <a:t>	Bag of Words: Uses the entire collection of words that constitute the 	text to determine the sentiment </a:t>
            </a:r>
          </a:p>
          <a:p>
            <a:pPr marL="0" indent="0">
              <a:buNone/>
            </a:pPr>
            <a:r>
              <a:rPr lang="en-US" dirty="0"/>
              <a:t>	TFIDIF: Calculates the word frequency that is relative to the 	total 	word count of the document. (Except stop words)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FECB6-93CF-47A4-AD1E-90D8DB03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7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88E5-15BA-4AED-9548-649D6F0FC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B706F-DBCD-4929-89F9-4BB8706D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32407"/>
            <a:ext cx="8946541" cy="4734381"/>
          </a:xfrm>
        </p:spPr>
        <p:txBody>
          <a:bodyPr>
            <a:normAutofit/>
          </a:bodyPr>
          <a:lstStyle/>
          <a:p>
            <a:r>
              <a:rPr lang="en-US" dirty="0"/>
              <a:t>Using text mining algorithms to extract the political insights from the presidential addresses of “State of the Union” speeches of every president since 1790.</a:t>
            </a:r>
          </a:p>
          <a:p>
            <a:r>
              <a:rPr lang="en-US" dirty="0"/>
              <a:t>Project these insights and trends in interactive dashboards.</a:t>
            </a:r>
          </a:p>
          <a:p>
            <a:r>
              <a:rPr lang="en-US" dirty="0"/>
              <a:t>Find </a:t>
            </a:r>
            <a:r>
              <a:rPr lang="en-US"/>
              <a:t>a correlation </a:t>
            </a:r>
            <a:r>
              <a:rPr lang="en-US" dirty="0"/>
              <a:t>between the most frequent words that appear in the presidential state of the union addresses and the trends in the issues facing our country.  </a:t>
            </a:r>
          </a:p>
          <a:p>
            <a:r>
              <a:rPr lang="en-US" dirty="0"/>
              <a:t>Emphasis on a particular word in a speech, implies some important trend or issue in that year.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242ED-65AD-477E-837F-B0850E78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6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D3B9-21FB-44FA-9DC1-865BC634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DB13D-F360-411D-83AB-0D04C4E05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9692"/>
            <a:ext cx="8946541" cy="4598708"/>
          </a:xfrm>
        </p:spPr>
        <p:txBody>
          <a:bodyPr>
            <a:normAutofit/>
          </a:bodyPr>
          <a:lstStyle/>
          <a:p>
            <a:r>
              <a:rPr lang="en-US" dirty="0"/>
              <a:t>No ready dataset that we can use.</a:t>
            </a:r>
          </a:p>
          <a:p>
            <a:r>
              <a:rPr lang="en-US" dirty="0"/>
              <a:t>Python scraper using library “Beautiful Soup”(scraping the state of the union website)</a:t>
            </a:r>
          </a:p>
          <a:p>
            <a:r>
              <a:rPr lang="en-US" dirty="0"/>
              <a:t>Clean the data</a:t>
            </a:r>
          </a:p>
          <a:p>
            <a:r>
              <a:rPr lang="en-US" dirty="0"/>
              <a:t>Hadoop’s map reduce platform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	Determines the word frequency of each word per year.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	Divides the entire data into key value pairs </a:t>
            </a:r>
          </a:p>
          <a:p>
            <a:r>
              <a:rPr lang="en-US" dirty="0"/>
              <a:t>We use this information to deduce the trend of topics in that year’s presidential state of the union address.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54DE2-931E-40F1-8E13-C38FF5E6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383D-7D54-4D09-B088-699B0215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-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B4CF6-6BDC-41CE-9F1E-AF4FE9FF7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585" y="1685273"/>
            <a:ext cx="9434875" cy="4366735"/>
          </a:xfrm>
        </p:spPr>
        <p:txBody>
          <a:bodyPr>
            <a:normAutofit/>
          </a:bodyPr>
          <a:lstStyle/>
          <a:p>
            <a:r>
              <a:rPr lang="en-US" dirty="0"/>
              <a:t>Store the mined data in a database and then project it on to various dashboards. </a:t>
            </a:r>
          </a:p>
          <a:p>
            <a:r>
              <a:rPr lang="en-US" dirty="0"/>
              <a:t>Planning on D3.js or Chart JS</a:t>
            </a:r>
          </a:p>
          <a:p>
            <a:r>
              <a:rPr lang="en-US" dirty="0"/>
              <a:t>Few plans to implement dashboards: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Changes in trends between two presidents who served consecutively. 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Change of trends in a single president’s entire term.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Determine major trends over a period of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71ADD-8418-46CB-B218-B2FFD20B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2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8A02-3CF6-4E7E-B45E-9B1200FA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51654" cy="1400530"/>
          </a:xfrm>
        </p:spPr>
        <p:txBody>
          <a:bodyPr/>
          <a:lstStyle/>
          <a:p>
            <a:r>
              <a:rPr lang="en-US" sz="3600" dirty="0"/>
              <a:t>Data analysis and experimental work plan to evaluate the proposed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5096-B89A-4FE7-8947-9B464AA7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605" y="2166921"/>
            <a:ext cx="9558403" cy="3856807"/>
          </a:xfrm>
        </p:spPr>
        <p:txBody>
          <a:bodyPr>
            <a:noAutofit/>
          </a:bodyPr>
          <a:lstStyle/>
          <a:p>
            <a:r>
              <a:rPr lang="en-US" dirty="0"/>
              <a:t>No dedicated training and test set.</a:t>
            </a:r>
          </a:p>
          <a:p>
            <a:r>
              <a:rPr lang="en-US" dirty="0"/>
              <a:t>Measuring effectiveness - comparing the results of our model with the major events in the history </a:t>
            </a:r>
          </a:p>
          <a:p>
            <a:pPr marL="400050" lvl="1" indent="0">
              <a:buNone/>
            </a:pPr>
            <a:r>
              <a:rPr lang="en-US" sz="2000" dirty="0"/>
              <a:t>Ex: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9/11 attack of 2001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Mr. Donald J Trump.  Speeches - See the trends related to borders, security, wall, Mexicans, Muslims </a:t>
            </a:r>
            <a:r>
              <a:rPr lang="en-US" sz="2000" dirty="0" err="1"/>
              <a:t>etc</a:t>
            </a:r>
            <a:endParaRPr lang="en-US" sz="2000" dirty="0"/>
          </a:p>
          <a:p>
            <a:r>
              <a:rPr lang="en-US" dirty="0"/>
              <a:t>These aspects show how well the dashboards reflect these results.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8C255-CCDE-4D5F-8A15-526778E8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1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61C8D-2DE2-4A22-8DA7-14F31821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55BCC-D2F2-4400-BBCA-33519DDC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98773"/>
            <a:ext cx="8946541" cy="52151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 Probabilistic Analysis of the </a:t>
            </a:r>
            <a:r>
              <a:rPr lang="en-US" dirty="0" err="1"/>
              <a:t>Rocchio</a:t>
            </a:r>
            <a:r>
              <a:rPr lang="en-US" dirty="0"/>
              <a:t> Algorithm with TFIDF for Text Categorization.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1700" dirty="0"/>
              <a:t>Dimensions and features.</a:t>
            </a:r>
          </a:p>
          <a:p>
            <a:r>
              <a:rPr lang="en-US" dirty="0"/>
              <a:t>Beyond TFIDF Weighting for Text Categorization in the Vector Space Model. </a:t>
            </a:r>
          </a:p>
          <a:p>
            <a:pPr marL="0" indent="0">
              <a:buNone/>
            </a:pPr>
            <a:r>
              <a:rPr lang="en-US" sz="1600" dirty="0"/>
              <a:t>	How to weigh the word ?</a:t>
            </a:r>
          </a:p>
          <a:p>
            <a:r>
              <a:rPr lang="en-US" dirty="0"/>
              <a:t>An Improved Feature Space for Sentiment Analysis.</a:t>
            </a:r>
          </a:p>
          <a:p>
            <a:pPr marL="0" indent="0">
              <a:buNone/>
            </a:pPr>
            <a:r>
              <a:rPr lang="en-US" sz="1600" dirty="0"/>
              <a:t>	congressional bill - approvals. 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CE68E-2CA1-40B2-9F3F-E422E08F2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6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CBEA-8A9B-4711-8A6C-2AA7DD03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(</a:t>
            </a:r>
            <a:r>
              <a:rPr lang="en-US" dirty="0" err="1"/>
              <a:t>Contd</a:t>
            </a:r>
            <a:r>
              <a:rPr lang="en-US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48E6-A865-4670-ABE6-88CDF86A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70114"/>
            <a:ext cx="8946541" cy="4555272"/>
          </a:xfrm>
        </p:spPr>
        <p:txBody>
          <a:bodyPr>
            <a:normAutofit/>
          </a:bodyPr>
          <a:lstStyle/>
          <a:p>
            <a:r>
              <a:rPr lang="en-US" dirty="0"/>
              <a:t>Stemming and its effects on TFIDF Ranking. </a:t>
            </a:r>
          </a:p>
          <a:p>
            <a:pPr marL="0" indent="0">
              <a:buNone/>
            </a:pPr>
            <a:r>
              <a:rPr lang="en-US" sz="1600" dirty="0"/>
              <a:t>	Why stemming ? Word Isolation.  </a:t>
            </a:r>
          </a:p>
          <a:p>
            <a:r>
              <a:rPr lang="en-US" dirty="0"/>
              <a:t>Refinement of TF-IDF Schemes for Web Pages using their Hyperlinked Neighboring Pages. </a:t>
            </a:r>
          </a:p>
          <a:p>
            <a:pPr marL="0" indent="0">
              <a:buNone/>
            </a:pPr>
            <a:r>
              <a:rPr lang="en-US" sz="1600" dirty="0"/>
              <a:t>	Better classification. </a:t>
            </a:r>
          </a:p>
          <a:p>
            <a:r>
              <a:rPr lang="en-US" dirty="0"/>
              <a:t>An improved TF-IDF approach for text classification </a:t>
            </a:r>
          </a:p>
          <a:p>
            <a:pPr marL="0" indent="0">
              <a:buNone/>
            </a:pPr>
            <a:r>
              <a:rPr lang="en-US" sz="1600" dirty="0"/>
              <a:t>	Confidence, language independent.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B6D2B-6758-475E-B973-FF0562D2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61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194</TotalTime>
  <Words>368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 Using text mining on State of the union addresses to gain political insights </vt:lpstr>
      <vt:lpstr>Introduction</vt:lpstr>
      <vt:lpstr>Big Problem</vt:lpstr>
      <vt:lpstr>Small Problem</vt:lpstr>
      <vt:lpstr>Proposed Solution</vt:lpstr>
      <vt:lpstr>Proposed Solution - Dashboards</vt:lpstr>
      <vt:lpstr>Data analysis and experimental work plan to evaluate the proposed solution </vt:lpstr>
      <vt:lpstr>Related Work</vt:lpstr>
      <vt:lpstr>Related Work (Contd…)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text mining on State of the union addresses to gain political insights</dc:title>
  <dc:creator>Suyam</dc:creator>
  <cp:lastModifiedBy>Suyam</cp:lastModifiedBy>
  <cp:revision>46</cp:revision>
  <dcterms:created xsi:type="dcterms:W3CDTF">2017-09-27T14:43:49Z</dcterms:created>
  <dcterms:modified xsi:type="dcterms:W3CDTF">2017-09-28T00:12:41Z</dcterms:modified>
</cp:coreProperties>
</file>